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302" r:id="rId2"/>
    <p:sldId id="261" r:id="rId3"/>
    <p:sldId id="311" r:id="rId4"/>
    <p:sldId id="286" r:id="rId5"/>
    <p:sldId id="343" r:id="rId6"/>
    <p:sldId id="344" r:id="rId7"/>
    <p:sldId id="312" r:id="rId8"/>
    <p:sldId id="313" r:id="rId9"/>
    <p:sldId id="345" r:id="rId10"/>
    <p:sldId id="346" r:id="rId11"/>
    <p:sldId id="320" r:id="rId12"/>
    <p:sldId id="321" r:id="rId13"/>
    <p:sldId id="32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74"/>
    <p:restoredTop sz="95435" autoAdjust="0"/>
  </p:normalViewPr>
  <p:slideViewPr>
    <p:cSldViewPr snapToGrid="0" snapToObjects="1">
      <p:cViewPr varScale="1">
        <p:scale>
          <a:sx n="108" d="100"/>
          <a:sy n="108" d="100"/>
        </p:scale>
        <p:origin x="202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DCCC9-6FA5-4E0E-A4B1-9B124D41B57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AE2DC-584B-42AB-BE02-C841D20CD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54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List all the courses that were offered and assessed from Fall 2020 to Summer 2021.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BAE2DC-584B-42AB-BE02-C841D20CD28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48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List all the courses that were offered and assessed from Fall 2020 to Summer 2021.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BAE2DC-584B-42AB-BE02-C841D20CD28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54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List all the courses that were offered and assessed from Fall 2020 to Summer 2021.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BAE2DC-584B-42AB-BE02-C841D20CD28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50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Are you proposing a new courses for your program(s).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BAE2DC-584B-42AB-BE02-C841D20CD28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87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Are you proposing a new courses for your program(s).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BAE2DC-584B-42AB-BE02-C841D20CD28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6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Are you proposing a new courses for your program(s).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BAE2DC-584B-42AB-BE02-C841D20CD28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30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3375-CB16-4CCF-8617-AAB666B751CD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7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7A13C-63CD-4B21-93B7-00A536703268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2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BD1D1-879F-473F-BE8B-00B5C8E04C55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61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2572-5D12-4D17-9575-B74AAD52702C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5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5590-5645-46F0-B10F-ED156F04C4B8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28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32701-F9EC-446D-80E8-8B3AC6EFE4CB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39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30A7-306E-43A5-AA39-23467BA617DB}" type="datetime1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02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89AA-109C-4BD1-8D74-C9EE03A09F1B}" type="datetime1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4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905BF-8582-434E-9978-54453D0586C0}" type="datetime1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939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070C-6B61-4A80-9969-DE01FAB063A6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5F2D-359B-48C8-8FD5-E6F1BE816870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79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/>
              </a:defRPr>
            </a:lvl1pPr>
          </a:lstStyle>
          <a:p>
            <a:fld id="{0AB80747-6428-4405-BFBA-8E8CCBB45453}" type="datetime1">
              <a:rPr lang="en-US" smtClean="0"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/>
              </a:defRPr>
            </a:lvl1pPr>
          </a:lstStyle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/>
              </a:defRPr>
            </a:lvl1pPr>
          </a:lstStyle>
          <a:p>
            <a:fld id="{4526DFEA-58E4-054B-BDF4-E86C0988FE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27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Times New 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Times New 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Times New 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75615"/>
            <a:ext cx="7772400" cy="1228457"/>
          </a:xfrm>
        </p:spPr>
        <p:txBody>
          <a:bodyPr>
            <a:normAutofit fontScale="90000"/>
          </a:bodyPr>
          <a:lstStyle/>
          <a:p>
            <a:r>
              <a:rPr lang="en-US" dirty="0"/>
              <a:t>American Samoa Community College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04072"/>
            <a:ext cx="6400800" cy="2182696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Department Name</a:t>
            </a:r>
          </a:p>
          <a:p>
            <a:r>
              <a:rPr lang="en-US" sz="2200" dirty="0">
                <a:solidFill>
                  <a:schemeClr val="tx1"/>
                </a:solidFill>
              </a:rPr>
              <a:t>ASCC 2022-2024 Catalog Review </a:t>
            </a:r>
            <a:r>
              <a:rPr lang="mr-IN" sz="2200" dirty="0">
                <a:solidFill>
                  <a:schemeClr val="tx1"/>
                </a:solidFill>
              </a:rPr>
              <a:t>–</a:t>
            </a:r>
            <a:r>
              <a:rPr lang="en-US" sz="2200" dirty="0">
                <a:solidFill>
                  <a:schemeClr val="tx1"/>
                </a:solidFill>
              </a:rPr>
              <a:t> Phase II</a:t>
            </a:r>
          </a:p>
          <a:p>
            <a:r>
              <a:rPr lang="en-US" sz="1600" dirty="0">
                <a:solidFill>
                  <a:schemeClr val="tx1"/>
                </a:solidFill>
              </a:rPr>
              <a:t>Date of Presentation (January 30, 2024)</a:t>
            </a:r>
          </a:p>
        </p:txBody>
      </p:sp>
      <p:pic>
        <p:nvPicPr>
          <p:cNvPr id="5" name="Picture 4" descr="logo-120x12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7871" y="488912"/>
            <a:ext cx="1919351" cy="1823541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71387" y="4409283"/>
            <a:ext cx="8447193" cy="0"/>
          </a:xfrm>
          <a:prstGeom prst="line">
            <a:avLst/>
          </a:prstGeom>
          <a:ln w="12700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4824A-4DB9-441B-99FB-32EF713AC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31353" y="6369088"/>
            <a:ext cx="4132385" cy="365125"/>
          </a:xfrm>
        </p:spPr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B0C024-407B-4BB0-8DDC-00A612A32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87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720" y="58962"/>
            <a:ext cx="8229600" cy="875601"/>
          </a:xfrm>
        </p:spPr>
        <p:txBody>
          <a:bodyPr>
            <a:normAutofit/>
          </a:bodyPr>
          <a:lstStyle/>
          <a:p>
            <a:r>
              <a:rPr lang="en-US" sz="3000" dirty="0"/>
              <a:t>Inactive Courses (Fall 2022)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71387" y="1090329"/>
            <a:ext cx="8447193" cy="0"/>
          </a:xfrm>
          <a:prstGeom prst="line">
            <a:avLst/>
          </a:prstGeom>
          <a:ln w="5715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ogo-120x12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7" y="167743"/>
            <a:ext cx="802687" cy="718892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3759" y="1335591"/>
          <a:ext cx="8355542" cy="5273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5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7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3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141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Alpha: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 Descriptions: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Justifications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FBF1E70-0705-4EB7-87E2-8BD1DB819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1E24ECE-C9FA-4B27-89D4-000C54609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10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2A462E-E7DF-4856-9344-3817BE445EA1}"/>
              </a:ext>
            </a:extLst>
          </p:cNvPr>
          <p:cNvSpPr txBox="1"/>
          <p:nvPr/>
        </p:nvSpPr>
        <p:spPr>
          <a:xfrm>
            <a:off x="2828541" y="3429000"/>
            <a:ext cx="5134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all Inactive Courses by Semester</a:t>
            </a:r>
          </a:p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reason why they were inactive each semester</a:t>
            </a:r>
          </a:p>
        </p:txBody>
      </p:sp>
    </p:spTree>
    <p:extLst>
      <p:ext uri="{BB962C8B-B14F-4D97-AF65-F5344CB8AC3E}">
        <p14:creationId xmlns:p14="http://schemas.microsoft.com/office/powerpoint/2010/main" val="2278829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12949"/>
            <a:ext cx="7772400" cy="1470025"/>
          </a:xfrm>
        </p:spPr>
        <p:txBody>
          <a:bodyPr/>
          <a:lstStyle/>
          <a:p>
            <a:r>
              <a:rPr lang="en-US" dirty="0"/>
              <a:t>Program New Courses</a:t>
            </a:r>
            <a:br>
              <a:rPr lang="en-US" dirty="0"/>
            </a:br>
            <a:r>
              <a:rPr lang="en-US" dirty="0"/>
              <a:t> </a:t>
            </a:r>
            <a:r>
              <a:rPr lang="en-US" sz="2800" dirty="0"/>
              <a:t>Course Proposals for Catalog 2024-2026</a:t>
            </a:r>
            <a:endParaRPr lang="en-US" dirty="0"/>
          </a:p>
        </p:txBody>
      </p:sp>
      <p:pic>
        <p:nvPicPr>
          <p:cNvPr id="4" name="Picture 3" descr="logo-120x1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971" y="716570"/>
            <a:ext cx="1919351" cy="182354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371387" y="3187119"/>
            <a:ext cx="8447193" cy="0"/>
          </a:xfrm>
          <a:prstGeom prst="line">
            <a:avLst/>
          </a:prstGeom>
          <a:ln w="12700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FEFE59-0764-4346-997B-C2397FE7F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ADEF79-4878-45AE-BCE5-8416F3BB4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37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720" y="58962"/>
            <a:ext cx="8229600" cy="875601"/>
          </a:xfrm>
        </p:spPr>
        <p:txBody>
          <a:bodyPr/>
          <a:lstStyle/>
          <a:p>
            <a:r>
              <a:rPr lang="en-US" dirty="0"/>
              <a:t>New Course Proposals: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71387" y="1090329"/>
            <a:ext cx="8447193" cy="0"/>
          </a:xfrm>
          <a:prstGeom prst="line">
            <a:avLst/>
          </a:prstGeom>
          <a:ln w="5715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ogo-120x1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7" y="167743"/>
            <a:ext cx="802687" cy="718892"/>
          </a:xfrm>
          <a:prstGeom prst="rect">
            <a:avLst/>
          </a:prstGeom>
        </p:spPr>
      </p:pic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4092721"/>
              </p:ext>
            </p:extLst>
          </p:nvPr>
        </p:nvGraphicFramePr>
        <p:xfrm>
          <a:off x="423759" y="1335589"/>
          <a:ext cx="8355542" cy="481706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95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7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3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069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" panose="02040503050406030204" pitchFamily="18" charset="0"/>
                        </a:rPr>
                        <a:t>Course</a:t>
                      </a:r>
                      <a:r>
                        <a:rPr lang="en-US" sz="1600" baseline="0" dirty="0">
                          <a:latin typeface="Cambria" panose="02040503050406030204" pitchFamily="18" charset="0"/>
                        </a:rPr>
                        <a:t> Alpha:</a:t>
                      </a:r>
                      <a:endParaRPr lang="en-US" sz="16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" panose="02040503050406030204" pitchFamily="18" charset="0"/>
                        </a:rPr>
                        <a:t>Course Descriptions:</a:t>
                      </a:r>
                      <a:endParaRPr lang="en-US" sz="16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" panose="02040503050406030204" pitchFamily="18" charset="0"/>
                        </a:rPr>
                        <a:t>Justifications</a:t>
                      </a:r>
                      <a:endParaRPr lang="en-US" sz="16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9274"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9274">
                <a:tc>
                  <a:txBody>
                    <a:bodyPr/>
                    <a:lstStyle/>
                    <a:p>
                      <a:endParaRPr lang="en-US" sz="100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9274">
                <a:tc>
                  <a:txBody>
                    <a:bodyPr/>
                    <a:lstStyle/>
                    <a:p>
                      <a:endParaRPr lang="en-US" sz="100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9274">
                <a:tc>
                  <a:txBody>
                    <a:bodyPr/>
                    <a:lstStyle/>
                    <a:p>
                      <a:endParaRPr lang="en-US" sz="100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9274">
                <a:tc>
                  <a:txBody>
                    <a:bodyPr/>
                    <a:lstStyle/>
                    <a:p>
                      <a:endParaRPr lang="en-US" sz="100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1AC13C-E685-4442-B8E8-D5E0FBBB2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5DF65-2111-4193-A06C-1AE900056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444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720" y="58962"/>
            <a:ext cx="8229600" cy="875601"/>
          </a:xfrm>
        </p:spPr>
        <p:txBody>
          <a:bodyPr/>
          <a:lstStyle/>
          <a:p>
            <a:r>
              <a:rPr lang="en-US" dirty="0"/>
              <a:t>New Course Proposals: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71387" y="1090329"/>
            <a:ext cx="8447193" cy="0"/>
          </a:xfrm>
          <a:prstGeom prst="line">
            <a:avLst/>
          </a:prstGeom>
          <a:ln w="5715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ogo-120x1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7" y="167743"/>
            <a:ext cx="802687" cy="718892"/>
          </a:xfrm>
          <a:prstGeom prst="rect">
            <a:avLst/>
          </a:prstGeom>
        </p:spPr>
      </p:pic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913681"/>
              </p:ext>
            </p:extLst>
          </p:nvPr>
        </p:nvGraphicFramePr>
        <p:xfrm>
          <a:off x="423759" y="1335589"/>
          <a:ext cx="8355542" cy="4817059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95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7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3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244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" panose="02040503050406030204" pitchFamily="18" charset="0"/>
                        </a:rPr>
                        <a:t>Course</a:t>
                      </a:r>
                      <a:r>
                        <a:rPr lang="en-US" sz="1600" baseline="0" dirty="0">
                          <a:latin typeface="Cambria" panose="02040503050406030204" pitchFamily="18" charset="0"/>
                        </a:rPr>
                        <a:t> Alpha:</a:t>
                      </a:r>
                      <a:endParaRPr lang="en-US" sz="16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" panose="02040503050406030204" pitchFamily="18" charset="0"/>
                        </a:rPr>
                        <a:t>Course Descriptions:</a:t>
                      </a:r>
                      <a:endParaRPr lang="en-US" sz="16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" panose="02040503050406030204" pitchFamily="18" charset="0"/>
                        </a:rPr>
                        <a:t>Justifications</a:t>
                      </a:r>
                      <a:endParaRPr lang="en-US" sz="16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6922"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6922"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6922">
                <a:tc>
                  <a:txBody>
                    <a:bodyPr/>
                    <a:lstStyle/>
                    <a:p>
                      <a:endParaRPr lang="en-US" sz="100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6922">
                <a:tc>
                  <a:txBody>
                    <a:bodyPr/>
                    <a:lstStyle/>
                    <a:p>
                      <a:endParaRPr lang="en-US" sz="100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6922">
                <a:tc>
                  <a:txBody>
                    <a:bodyPr/>
                    <a:lstStyle/>
                    <a:p>
                      <a:endParaRPr lang="en-US" sz="100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1AC13C-E685-4442-B8E8-D5E0FBBB2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5DF65-2111-4193-A06C-1AE900056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13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12949"/>
            <a:ext cx="7772400" cy="1470025"/>
          </a:xfrm>
        </p:spPr>
        <p:txBody>
          <a:bodyPr/>
          <a:lstStyle/>
          <a:p>
            <a:r>
              <a:rPr lang="en-US" dirty="0"/>
              <a:t>Review of Program Courses</a:t>
            </a:r>
            <a:br>
              <a:rPr lang="en-US" dirty="0"/>
            </a:br>
            <a:r>
              <a:rPr lang="en-US" sz="2800" dirty="0"/>
              <a:t>Courses offered in the 2022-2024 Catalog</a:t>
            </a:r>
            <a:endParaRPr lang="en-US" dirty="0"/>
          </a:p>
        </p:txBody>
      </p:sp>
      <p:pic>
        <p:nvPicPr>
          <p:cNvPr id="4" name="Picture 3" descr="logo-120x12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971" y="716570"/>
            <a:ext cx="1919351" cy="182354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371387" y="3187119"/>
            <a:ext cx="8447193" cy="0"/>
          </a:xfrm>
          <a:prstGeom prst="line">
            <a:avLst/>
          </a:prstGeom>
          <a:ln w="12700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800C9-3F7B-4AFD-8779-0C15ADB88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CDE6E-B9F4-4425-8663-E4B870229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19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12949"/>
            <a:ext cx="7772400" cy="1470025"/>
          </a:xfrm>
        </p:spPr>
        <p:txBody>
          <a:bodyPr/>
          <a:lstStyle/>
          <a:p>
            <a:r>
              <a:rPr lang="en-US" dirty="0"/>
              <a:t>Active Courses</a:t>
            </a:r>
            <a:br>
              <a:rPr lang="en-US" dirty="0"/>
            </a:br>
            <a:r>
              <a:rPr lang="en-US" sz="2800" dirty="0"/>
              <a:t>Courses offered in the 2022-2024 Catalog</a:t>
            </a:r>
            <a:endParaRPr lang="en-US" dirty="0"/>
          </a:p>
        </p:txBody>
      </p:sp>
      <p:pic>
        <p:nvPicPr>
          <p:cNvPr id="4" name="Picture 3" descr="logo-120x12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971" y="716570"/>
            <a:ext cx="1919351" cy="182354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371387" y="3187119"/>
            <a:ext cx="8447193" cy="0"/>
          </a:xfrm>
          <a:prstGeom prst="line">
            <a:avLst/>
          </a:prstGeom>
          <a:ln w="12700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986B6-10F4-4E4E-BAE5-93DB900C3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D81CE4-8DE6-48FD-8F81-F36E92723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24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720" y="58962"/>
            <a:ext cx="8229600" cy="875601"/>
          </a:xfrm>
        </p:spPr>
        <p:txBody>
          <a:bodyPr>
            <a:normAutofit/>
          </a:bodyPr>
          <a:lstStyle/>
          <a:p>
            <a:r>
              <a:rPr lang="en-US" sz="3200" dirty="0"/>
              <a:t>Active Courses (Fall 2022)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71387" y="1090329"/>
            <a:ext cx="8447193" cy="0"/>
          </a:xfrm>
          <a:prstGeom prst="line">
            <a:avLst/>
          </a:prstGeom>
          <a:ln w="5715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ogo-120x1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7" y="167743"/>
            <a:ext cx="802687" cy="718892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4214124"/>
              </p:ext>
            </p:extLst>
          </p:nvPr>
        </p:nvGraphicFramePr>
        <p:xfrm>
          <a:off x="423759" y="1335591"/>
          <a:ext cx="8355542" cy="1567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44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0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81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Alpha: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 Descriptions: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kern="1200" dirty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3FB738C-9BC5-41C8-9647-2191A7A07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B5210CD-2208-40EF-AF74-5027DC80B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C1800F-5B4C-4329-B187-E27E153C92F6}"/>
              </a:ext>
            </a:extLst>
          </p:cNvPr>
          <p:cNvSpPr txBox="1"/>
          <p:nvPr/>
        </p:nvSpPr>
        <p:spPr>
          <a:xfrm>
            <a:off x="2828541" y="3429000"/>
            <a:ext cx="3486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all Active Courses by Semester</a:t>
            </a:r>
          </a:p>
        </p:txBody>
      </p:sp>
    </p:spTree>
    <p:extLst>
      <p:ext uri="{BB962C8B-B14F-4D97-AF65-F5344CB8AC3E}">
        <p14:creationId xmlns:p14="http://schemas.microsoft.com/office/powerpoint/2010/main" val="4201138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720" y="58962"/>
            <a:ext cx="8229600" cy="875601"/>
          </a:xfrm>
        </p:spPr>
        <p:txBody>
          <a:bodyPr>
            <a:normAutofit/>
          </a:bodyPr>
          <a:lstStyle/>
          <a:p>
            <a:r>
              <a:rPr lang="en-US" sz="3200" dirty="0"/>
              <a:t>Active Courses (Fall 2022)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71387" y="1090329"/>
            <a:ext cx="8447193" cy="0"/>
          </a:xfrm>
          <a:prstGeom prst="line">
            <a:avLst/>
          </a:prstGeom>
          <a:ln w="5715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ogo-120x1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7" y="167743"/>
            <a:ext cx="802687" cy="718892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3759" y="1335591"/>
          <a:ext cx="8355542" cy="1567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44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0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81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Alpha: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 Descriptions: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kern="1200" dirty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3FB738C-9BC5-41C8-9647-2191A7A07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B5210CD-2208-40EF-AF74-5027DC80B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C1800F-5B4C-4329-B187-E27E153C92F6}"/>
              </a:ext>
            </a:extLst>
          </p:cNvPr>
          <p:cNvSpPr txBox="1"/>
          <p:nvPr/>
        </p:nvSpPr>
        <p:spPr>
          <a:xfrm>
            <a:off x="2828541" y="3429000"/>
            <a:ext cx="3486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all Active Courses by Semester</a:t>
            </a:r>
          </a:p>
        </p:txBody>
      </p:sp>
    </p:spTree>
    <p:extLst>
      <p:ext uri="{BB962C8B-B14F-4D97-AF65-F5344CB8AC3E}">
        <p14:creationId xmlns:p14="http://schemas.microsoft.com/office/powerpoint/2010/main" val="1371764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720" y="58962"/>
            <a:ext cx="8229600" cy="875601"/>
          </a:xfrm>
        </p:spPr>
        <p:txBody>
          <a:bodyPr>
            <a:normAutofit/>
          </a:bodyPr>
          <a:lstStyle/>
          <a:p>
            <a:r>
              <a:rPr lang="en-US" sz="3200" dirty="0"/>
              <a:t>Active Courses (Fall 2022)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71387" y="1090329"/>
            <a:ext cx="8447193" cy="0"/>
          </a:xfrm>
          <a:prstGeom prst="line">
            <a:avLst/>
          </a:prstGeom>
          <a:ln w="5715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ogo-120x1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7" y="167743"/>
            <a:ext cx="802687" cy="718892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3759" y="1335591"/>
          <a:ext cx="8355542" cy="156786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44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0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81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Alpha: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 Descriptions: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kern="1200" dirty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46">
                <a:tc>
                  <a:txBody>
                    <a:bodyPr/>
                    <a:lstStyle/>
                    <a:p>
                      <a:endParaRPr lang="en-US" sz="1300" b="1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Cambria" panose="02040503050406030204" pitchFamily="18" charset="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3FB738C-9BC5-41C8-9647-2191A7A07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B5210CD-2208-40EF-AF74-5027DC80B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6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C1800F-5B4C-4329-B187-E27E153C92F6}"/>
              </a:ext>
            </a:extLst>
          </p:cNvPr>
          <p:cNvSpPr txBox="1"/>
          <p:nvPr/>
        </p:nvSpPr>
        <p:spPr>
          <a:xfrm>
            <a:off x="2828541" y="3429000"/>
            <a:ext cx="3486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all Active Courses by Semester</a:t>
            </a:r>
          </a:p>
        </p:txBody>
      </p:sp>
    </p:spTree>
    <p:extLst>
      <p:ext uri="{BB962C8B-B14F-4D97-AF65-F5344CB8AC3E}">
        <p14:creationId xmlns:p14="http://schemas.microsoft.com/office/powerpoint/2010/main" val="1630130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12949"/>
            <a:ext cx="7772400" cy="1470025"/>
          </a:xfrm>
        </p:spPr>
        <p:txBody>
          <a:bodyPr/>
          <a:lstStyle/>
          <a:p>
            <a:r>
              <a:rPr lang="en-US" dirty="0"/>
              <a:t>Inactive Courses</a:t>
            </a:r>
            <a:br>
              <a:rPr lang="en-US" dirty="0"/>
            </a:br>
            <a:r>
              <a:rPr lang="en-US" sz="2800" dirty="0"/>
              <a:t>Courses offered in the 2022-2024 Catalog</a:t>
            </a:r>
            <a:endParaRPr lang="en-US" dirty="0"/>
          </a:p>
        </p:txBody>
      </p:sp>
      <p:pic>
        <p:nvPicPr>
          <p:cNvPr id="4" name="Picture 3" descr="logo-120x12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971" y="716570"/>
            <a:ext cx="1919351" cy="182354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371387" y="3187119"/>
            <a:ext cx="8447193" cy="0"/>
          </a:xfrm>
          <a:prstGeom prst="line">
            <a:avLst/>
          </a:prstGeom>
          <a:ln w="12700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3231DD-3C16-46A1-A072-CA36E63B7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BD7063-BD0D-4423-A0CD-08A72C14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70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720" y="58962"/>
            <a:ext cx="8229600" cy="875601"/>
          </a:xfrm>
        </p:spPr>
        <p:txBody>
          <a:bodyPr>
            <a:normAutofit/>
          </a:bodyPr>
          <a:lstStyle/>
          <a:p>
            <a:r>
              <a:rPr lang="en-US" sz="3000" dirty="0"/>
              <a:t>Inactive Courses (Fall 2022)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71387" y="1090329"/>
            <a:ext cx="8447193" cy="0"/>
          </a:xfrm>
          <a:prstGeom prst="line">
            <a:avLst/>
          </a:prstGeom>
          <a:ln w="5715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ogo-120x12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7" y="167743"/>
            <a:ext cx="802687" cy="718892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057756"/>
              </p:ext>
            </p:extLst>
          </p:nvPr>
        </p:nvGraphicFramePr>
        <p:xfrm>
          <a:off x="423759" y="1335591"/>
          <a:ext cx="8355542" cy="5273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5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7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3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141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Alpha: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 Descriptions: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Justifications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FBF1E70-0705-4EB7-87E2-8BD1DB819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1E24ECE-C9FA-4B27-89D4-000C54609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8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2A462E-E7DF-4856-9344-3817BE445EA1}"/>
              </a:ext>
            </a:extLst>
          </p:cNvPr>
          <p:cNvSpPr txBox="1"/>
          <p:nvPr/>
        </p:nvSpPr>
        <p:spPr>
          <a:xfrm>
            <a:off x="2828541" y="3429000"/>
            <a:ext cx="5134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all Inactive Courses by Semester</a:t>
            </a:r>
          </a:p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reason why they were inactive each semester</a:t>
            </a:r>
          </a:p>
        </p:txBody>
      </p:sp>
    </p:spTree>
    <p:extLst>
      <p:ext uri="{BB962C8B-B14F-4D97-AF65-F5344CB8AC3E}">
        <p14:creationId xmlns:p14="http://schemas.microsoft.com/office/powerpoint/2010/main" val="3151895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720" y="58962"/>
            <a:ext cx="8229600" cy="875601"/>
          </a:xfrm>
        </p:spPr>
        <p:txBody>
          <a:bodyPr>
            <a:normAutofit/>
          </a:bodyPr>
          <a:lstStyle/>
          <a:p>
            <a:r>
              <a:rPr lang="en-US" sz="3000" dirty="0"/>
              <a:t>Inactive Courses (Fall 2022)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71387" y="1090329"/>
            <a:ext cx="8447193" cy="0"/>
          </a:xfrm>
          <a:prstGeom prst="line">
            <a:avLst/>
          </a:prstGeom>
          <a:ln w="5715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ogo-120x12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7" y="167743"/>
            <a:ext cx="802687" cy="718892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3759" y="1335591"/>
          <a:ext cx="8355542" cy="5273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5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7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3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141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Alpha: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Course Descriptions: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Justifications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9239">
                <a:tc>
                  <a:txBody>
                    <a:bodyPr/>
                    <a:lstStyle/>
                    <a:p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FBF1E70-0705-4EB7-87E2-8BD1DB819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2024-2026 Updated January 24, 2024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1E24ECE-C9FA-4B27-89D4-000C54609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DFEA-58E4-054B-BDF4-E86C0988FE8A}" type="slidenum">
              <a:rPr lang="en-US" smtClean="0"/>
              <a:t>9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2A462E-E7DF-4856-9344-3817BE445EA1}"/>
              </a:ext>
            </a:extLst>
          </p:cNvPr>
          <p:cNvSpPr txBox="1"/>
          <p:nvPr/>
        </p:nvSpPr>
        <p:spPr>
          <a:xfrm>
            <a:off x="2828541" y="3429000"/>
            <a:ext cx="5134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all Inactive Courses by Semester</a:t>
            </a:r>
          </a:p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reason why they were inactive each semester</a:t>
            </a:r>
          </a:p>
        </p:txBody>
      </p:sp>
    </p:spTree>
    <p:extLst>
      <p:ext uri="{BB962C8B-B14F-4D97-AF65-F5344CB8AC3E}">
        <p14:creationId xmlns:p14="http://schemas.microsoft.com/office/powerpoint/2010/main" val="211791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415</Words>
  <Application>Microsoft Office PowerPoint</Application>
  <PresentationFormat>On-screen Show (4:3)</PresentationFormat>
  <Paragraphs>85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Office Theme</vt:lpstr>
      <vt:lpstr>American Samoa Community College </vt:lpstr>
      <vt:lpstr>Review of Program Courses Courses offered in the 2022-2024 Catalog</vt:lpstr>
      <vt:lpstr>Active Courses Courses offered in the 2022-2024 Catalog</vt:lpstr>
      <vt:lpstr>Active Courses (Fall 2022)</vt:lpstr>
      <vt:lpstr>Active Courses (Fall 2022)</vt:lpstr>
      <vt:lpstr>Active Courses (Fall 2022)</vt:lpstr>
      <vt:lpstr>Inactive Courses Courses offered in the 2022-2024 Catalog</vt:lpstr>
      <vt:lpstr>Inactive Courses (Fall 2022)</vt:lpstr>
      <vt:lpstr>Inactive Courses (Fall 2022)</vt:lpstr>
      <vt:lpstr>Inactive Courses (Fall 2022)</vt:lpstr>
      <vt:lpstr>Program New Courses  Course Proposals for Catalog 2024-2026</vt:lpstr>
      <vt:lpstr>New Course Proposals:</vt:lpstr>
      <vt:lpstr>New Course Proposals:</vt:lpstr>
    </vt:vector>
  </TitlesOfParts>
  <Company>AMERICAN SAMOA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General Education and Core Foundational Areas</dc:title>
  <dc:creator>Sonny Leomiti</dc:creator>
  <cp:lastModifiedBy>Tanya Lesa-Atonio</cp:lastModifiedBy>
  <cp:revision>108</cp:revision>
  <dcterms:created xsi:type="dcterms:W3CDTF">2018-04-27T22:56:02Z</dcterms:created>
  <dcterms:modified xsi:type="dcterms:W3CDTF">2025-09-30T02:04:34Z</dcterms:modified>
</cp:coreProperties>
</file>